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72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8C22-2B5B-42C2-8258-3BD161B59036}" type="datetimeFigureOut">
              <a:rPr lang="pl-PL" smtClean="0"/>
              <a:pPr/>
              <a:t>2020-03-20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F9CB-65BA-4FB9-9826-91F6C444CC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857387"/>
          </a:xfrm>
        </p:spPr>
        <p:txBody>
          <a:bodyPr/>
          <a:lstStyle/>
          <a:p>
            <a:r>
              <a:rPr lang="pl-PL" dirty="0" smtClean="0"/>
              <a:t>T: </a:t>
            </a:r>
            <a:r>
              <a:rPr lang="pl-PL" u="sng" dirty="0" smtClean="0"/>
              <a:t>Sprzęt porządkowy ręczny.</a:t>
            </a:r>
            <a:endParaRPr lang="pl-PL" u="sng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Znalezione obrazy dla zapytania: sprzęt porządkowy ręczny wózk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7000924" cy="3573161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 smtClean="0"/>
              <a:t>Wykaz sprzętu niezmechanizowanego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/>
              <a:t>9</a:t>
            </a:r>
            <a:r>
              <a:rPr lang="pl-PL" b="1" dirty="0" smtClean="0"/>
              <a:t>. </a:t>
            </a:r>
            <a:r>
              <a:rPr lang="pl-PL" b="1" dirty="0"/>
              <a:t>Ś</a:t>
            </a:r>
            <a:r>
              <a:rPr lang="pl-PL" b="1" dirty="0" smtClean="0"/>
              <a:t>cierki: </a:t>
            </a:r>
          </a:p>
          <a:p>
            <a:r>
              <a:rPr lang="pl-PL" dirty="0"/>
              <a:t>d</a:t>
            </a:r>
            <a:r>
              <a:rPr lang="pl-PL" dirty="0" smtClean="0"/>
              <a:t>o mycia podłóg,</a:t>
            </a:r>
          </a:p>
          <a:p>
            <a:r>
              <a:rPr lang="pl-PL" dirty="0"/>
              <a:t>d</a:t>
            </a:r>
            <a:r>
              <a:rPr lang="pl-PL" dirty="0" smtClean="0"/>
              <a:t>o mycia okien,</a:t>
            </a:r>
          </a:p>
          <a:p>
            <a:r>
              <a:rPr lang="pl-PL" dirty="0"/>
              <a:t>d</a:t>
            </a:r>
            <a:r>
              <a:rPr lang="pl-PL" dirty="0" smtClean="0"/>
              <a:t>o froterowania,</a:t>
            </a:r>
          </a:p>
          <a:p>
            <a:r>
              <a:rPr lang="pl-PL" dirty="0"/>
              <a:t>d</a:t>
            </a:r>
            <a:r>
              <a:rPr lang="pl-PL" dirty="0" smtClean="0"/>
              <a:t>o odkurzania mebli i ścian,</a:t>
            </a:r>
            <a:endParaRPr lang="pl-PL" b="1" dirty="0"/>
          </a:p>
          <a:p>
            <a:pPr>
              <a:buNone/>
            </a:pPr>
            <a:r>
              <a:rPr lang="pl-PL" b="1" dirty="0" smtClean="0"/>
              <a:t>10. Ścierki do mycia i odkurzania z </a:t>
            </a:r>
            <a:r>
              <a:rPr lang="pl-PL" b="1" dirty="0" err="1" smtClean="0"/>
              <a:t>mikrofibry</a:t>
            </a:r>
            <a:r>
              <a:rPr lang="pl-PL" dirty="0" smtClean="0"/>
              <a:t>:</a:t>
            </a:r>
          </a:p>
          <a:p>
            <a:r>
              <a:rPr lang="pl-PL" i="1" dirty="0" smtClean="0"/>
              <a:t>Czerwone</a:t>
            </a:r>
            <a:r>
              <a:rPr lang="pl-PL" dirty="0" smtClean="0"/>
              <a:t>- do mycia sanitariatów ( deski, muszle klozetowe, pisuary i bidety)</a:t>
            </a:r>
          </a:p>
          <a:p>
            <a:r>
              <a:rPr lang="pl-PL" i="1" dirty="0" smtClean="0"/>
              <a:t>Niebieskie</a:t>
            </a:r>
            <a:r>
              <a:rPr lang="pl-PL" dirty="0" smtClean="0"/>
              <a:t>- do mebli i innego wyposażenia wnętrz z wyjątkiem pomieszczeń sanitarnych,</a:t>
            </a:r>
          </a:p>
          <a:p>
            <a:r>
              <a:rPr lang="pl-PL" i="1" dirty="0" smtClean="0"/>
              <a:t>Zielone</a:t>
            </a:r>
            <a:r>
              <a:rPr lang="pl-PL" dirty="0" smtClean="0"/>
              <a:t>- do mycia kuchni i jadalni,</a:t>
            </a:r>
          </a:p>
          <a:p>
            <a:r>
              <a:rPr lang="pl-PL" i="1" dirty="0" smtClean="0"/>
              <a:t>Żółte</a:t>
            </a:r>
            <a:r>
              <a:rPr lang="pl-PL" dirty="0" smtClean="0"/>
              <a:t>- do mycia mebli i wyposażenia w łazienkach z wyjątkiem WC, pisuarów, i bidetów,</a:t>
            </a:r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Ścierki do sprzątania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4" name="Symbol zastępczy zawartości 3" descr="Znalezione obrazy dla zapytania: kolory ścierek do sprzatani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929090" cy="373460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Obraz 4" descr="Znalezione obrazy dla zapytania: kolory ścierek do sprzatan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56827"/>
            <a:ext cx="3714775" cy="380113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smtClean="0"/>
              <a:t>Wózek do sprzątania:</a:t>
            </a:r>
            <a:endParaRPr lang="pl-PL" u="sng" dirty="0"/>
          </a:p>
        </p:txBody>
      </p:sp>
      <p:pic>
        <p:nvPicPr>
          <p:cNvPr id="4" name="Symbol zastępczy zawartości 3" descr="Znalezione obrazy dla zapytania: sprzęt porządkowy ręczny wózki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82442" y="1600200"/>
            <a:ext cx="5979116" cy="4525963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50392"/>
            <a:ext cx="7056784" cy="538692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PRZYGOTOWAŁA:  SYLWIA SZMAJDA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800" dirty="0" smtClean="0"/>
              <a:t> Zachowanie </a:t>
            </a:r>
            <a:r>
              <a:rPr lang="pl-PL" sz="2800" dirty="0"/>
              <a:t>odpowiedniej higieny w lokalu gastronomicznym jest jednym z ważniejszych czynników w kształtowaniu jakości i bezpieczeństwa naszych wyrobów.  Jednak dobór odpowiedniej metody, środków, częstotliwości wykonywania procesów może okazać się niełatwe</a:t>
            </a:r>
            <a:r>
              <a:rPr lang="pl-PL" sz="2800" dirty="0" smtClean="0"/>
              <a:t>.</a:t>
            </a:r>
          </a:p>
          <a:p>
            <a:pPr>
              <a:buNone/>
            </a:pPr>
            <a:r>
              <a:rPr lang="pl-PL" sz="2800" dirty="0" smtClean="0"/>
              <a:t> </a:t>
            </a:r>
            <a:r>
              <a:rPr lang="pl-PL" sz="2800" dirty="0"/>
              <a:t>Procesy mycia i dezynfekcji muszą usunąć przede wszystkim powstałe zanieczyszczenia oraz drobnoustroje, które mogłyby zagrozić zdrowiu naszych konsumentów. Dodatkowo muszą one być przeprowadzone w taki sposób i przy użyciu takich preparatów i sprzętu aby nie dopuścić do zanieczyszczenia nimi żywności.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Do utrzymania czystości i porządku w zakładzie gastronomicznym są potrzebne odpowiednie materiały i sprzęt. Narzędzia sprzątania codziennego dzielimy na zmechanizowane i niezmechanizowane.</a:t>
            </a:r>
            <a:endParaRPr lang="pl-PL" sz="2800" dirty="0"/>
          </a:p>
        </p:txBody>
      </p:sp>
      <p:pic>
        <p:nvPicPr>
          <p:cNvPr id="4" name="Symbol zastępczy zawartości 3" descr="Znalezione obrazy dla zapytania: sprzęt porządkowy ręczny wózki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428868"/>
            <a:ext cx="4762500" cy="3500462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 smtClean="0"/>
              <a:t>Wykaz sprzętu niezmechanizowanego:</a:t>
            </a:r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1. </a:t>
            </a:r>
            <a:r>
              <a:rPr lang="pl-PL" sz="3000" b="1" dirty="0" smtClean="0"/>
              <a:t>Szczotki- </a:t>
            </a:r>
            <a:r>
              <a:rPr lang="pl-PL" sz="3000" dirty="0" smtClean="0"/>
              <a:t>różnego rodzaju w zależności od typu sprzątanych powierzchni, np.:</a:t>
            </a:r>
          </a:p>
          <a:p>
            <a:r>
              <a:rPr lang="pl-PL" sz="3000" dirty="0" smtClean="0"/>
              <a:t>Szczotka do zamiatania na kiju i zmiotka,</a:t>
            </a:r>
          </a:p>
          <a:p>
            <a:r>
              <a:rPr lang="pl-PL" sz="3000" dirty="0" smtClean="0"/>
              <a:t>Okrągła szczotka do sedesu,</a:t>
            </a:r>
          </a:p>
          <a:p>
            <a:r>
              <a:rPr lang="pl-PL" sz="3000" dirty="0" smtClean="0"/>
              <a:t>Szczotki do szorowania; miękka, mała i twarda,</a:t>
            </a:r>
          </a:p>
          <a:p>
            <a:r>
              <a:rPr lang="pl-PL" sz="3000" dirty="0" smtClean="0"/>
              <a:t>Szczotka do zbierania kurzu i pajęczyny </a:t>
            </a:r>
          </a:p>
          <a:p>
            <a:pPr>
              <a:buNone/>
            </a:pPr>
            <a:r>
              <a:rPr lang="pl-PL" sz="3000" dirty="0"/>
              <a:t> </a:t>
            </a:r>
            <a:r>
              <a:rPr lang="pl-PL" sz="3000" dirty="0" smtClean="0"/>
              <a:t>    ( pióropusz),</a:t>
            </a:r>
          </a:p>
          <a:p>
            <a:r>
              <a:rPr lang="pl-PL" sz="3000" dirty="0" err="1" smtClean="0"/>
              <a:t>Mopy</a:t>
            </a:r>
            <a:r>
              <a:rPr lang="pl-PL" sz="3000" dirty="0" smtClean="0"/>
              <a:t>, również do kurzu,</a:t>
            </a:r>
          </a:p>
          <a:p>
            <a:r>
              <a:rPr lang="pl-PL" sz="3000" dirty="0" smtClean="0"/>
              <a:t>Pady do czyszczenia i polerowania posadzek i podłóg,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Znalezione obrazy dla zapytania: szczotki do sprzatania"/>
          <p:cNvPicPr>
            <a:picLocks noGrp="1"/>
          </p:cNvPicPr>
          <p:nvPr>
            <p:ph sz="half" idx="1"/>
          </p:nvPr>
        </p:nvPicPr>
        <p:blipFill>
          <a:blip r:embed="rId2"/>
          <a:srcRect t="12944" b="12944"/>
          <a:stretch>
            <a:fillRect/>
          </a:stretch>
        </p:blipFill>
        <p:spPr bwMode="auto">
          <a:xfrm>
            <a:off x="457200" y="428604"/>
            <a:ext cx="3686172" cy="5429288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6" name="Symbol zastępczy zawartości 5" descr="Znalezione obrazy dla zapytania: szczotki do sprzatania mopy"/>
          <p:cNvPicPr>
            <a:picLocks noGrp="1"/>
          </p:cNvPicPr>
          <p:nvPr>
            <p:ph sz="half" idx="2"/>
          </p:nvPr>
        </p:nvPicPr>
        <p:blipFill>
          <a:blip r:embed="rId3"/>
          <a:srcRect t="19839" b="22258"/>
          <a:stretch>
            <a:fillRect/>
          </a:stretch>
        </p:blipFill>
        <p:spPr bwMode="auto">
          <a:xfrm>
            <a:off x="4357686" y="285728"/>
            <a:ext cx="4329114" cy="350046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: mopy do sprzątan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857652" cy="428628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3" name="Obraz 2" descr="https://encrypted-tbn0.gstatic.com/images?q=tbn%3AANd9GcTwaNQUSfCRuUphlu2QDIxaxESvmgtma3YwgnnWRhCUgbiHbmXz-mf-nTubcv2LbTUaZSeX2dk&amp;usqp=CA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571900" cy="457203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u="sng" dirty="0" smtClean="0"/>
              <a:t>Wykaz sprzętu niezmechanizowanego: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/>
              <a:t>2. Rękawiczki:</a:t>
            </a:r>
          </a:p>
          <a:p>
            <a:r>
              <a:rPr lang="pl-PL" dirty="0" smtClean="0"/>
              <a:t>Gumowe,</a:t>
            </a:r>
          </a:p>
          <a:p>
            <a:r>
              <a:rPr lang="pl-PL" dirty="0" smtClean="0"/>
              <a:t>Lateksowe,</a:t>
            </a:r>
          </a:p>
          <a:p>
            <a:r>
              <a:rPr lang="pl-PL" dirty="0" smtClean="0"/>
              <a:t>Winylowe,</a:t>
            </a:r>
          </a:p>
          <a:p>
            <a:r>
              <a:rPr lang="pl-PL" dirty="0" smtClean="0"/>
              <a:t>Nitrylowe,</a:t>
            </a:r>
          </a:p>
          <a:p>
            <a:r>
              <a:rPr lang="pl-PL" dirty="0" smtClean="0"/>
              <a:t>Foliowe,</a:t>
            </a:r>
          </a:p>
          <a:p>
            <a:pPr>
              <a:buNone/>
            </a:pPr>
            <a:r>
              <a:rPr lang="pl-PL" b="1" dirty="0" smtClean="0"/>
              <a:t>3. Śmietniczka</a:t>
            </a:r>
          </a:p>
          <a:p>
            <a:pPr>
              <a:buNone/>
            </a:pPr>
            <a:r>
              <a:rPr lang="pl-PL" b="1" dirty="0" smtClean="0"/>
              <a:t>4. Pojemniki przeznaczone na środki czystości</a:t>
            </a:r>
          </a:p>
          <a:p>
            <a:pPr>
              <a:buNone/>
            </a:pPr>
            <a:r>
              <a:rPr lang="pl-PL" b="1" dirty="0" smtClean="0"/>
              <a:t>5. Wiadra z wyciskarkami do </a:t>
            </a:r>
            <a:r>
              <a:rPr lang="pl-PL" b="1" dirty="0" err="1" smtClean="0"/>
              <a:t>mopów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6. Małe wiaderka służące do mycia okien, drzwi,</a:t>
            </a:r>
          </a:p>
          <a:p>
            <a:pPr>
              <a:buNone/>
            </a:pPr>
            <a:r>
              <a:rPr lang="pl-PL" b="1" dirty="0" smtClean="0"/>
              <a:t>7. Dzwon gumowy,</a:t>
            </a:r>
          </a:p>
          <a:p>
            <a:pPr>
              <a:buNone/>
            </a:pPr>
            <a:r>
              <a:rPr lang="pl-PL" b="1" dirty="0" smtClean="0"/>
              <a:t>8. Miski na wodę do mycia małych powierzchni,</a:t>
            </a:r>
          </a:p>
          <a:p>
            <a:pPr>
              <a:buNone/>
            </a:pP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Znalezione obrazy dla zapytania: rękawiczki do sprzątania rodzaje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49847"/>
            <a:ext cx="4038600" cy="262666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Symbol zastępczy zawartości 5" descr="Znalezione obrazy dla zapytania: rękawiczki do sprzątania rodzaj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500461" cy="400052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: dzwon gumow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2571768" cy="278608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3" name="Obraz 2" descr="Znalezione obrazy dla zapytania: wiaderka do sprzatania"/>
          <p:cNvPicPr/>
          <p:nvPr/>
        </p:nvPicPr>
        <p:blipFill>
          <a:blip r:embed="rId3"/>
          <a:srcRect t="7143"/>
          <a:stretch>
            <a:fillRect/>
          </a:stretch>
        </p:blipFill>
        <p:spPr bwMode="auto">
          <a:xfrm>
            <a:off x="1714480" y="3857628"/>
            <a:ext cx="3857652" cy="278608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" name="Obraz 3" descr="Znalezione obrazy dla zapytania: miski do sprzatani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3429023" cy="321471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275</Words>
  <Application>Microsoft Office PowerPoint</Application>
  <PresentationFormat>Pokaz na ekranie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T: Sprzęt porządkowy ręczny.</vt:lpstr>
      <vt:lpstr>Slajd 2</vt:lpstr>
      <vt:lpstr>Do utrzymania czystości i porządku w zakładzie gastronomicznym są potrzebne odpowiednie materiały i sprzęt. Narzędzia sprzątania codziennego dzielimy na zmechanizowane i niezmechanizowane.</vt:lpstr>
      <vt:lpstr>Wykaz sprzętu niezmechanizowanego:</vt:lpstr>
      <vt:lpstr>Slajd 5</vt:lpstr>
      <vt:lpstr>Slajd 6</vt:lpstr>
      <vt:lpstr>Wykaz sprzętu niezmechanizowanego:</vt:lpstr>
      <vt:lpstr>Slajd 8</vt:lpstr>
      <vt:lpstr>Slajd 9</vt:lpstr>
      <vt:lpstr>Wykaz sprzętu niezmechanizowanego</vt:lpstr>
      <vt:lpstr>Ścierki do sprzątania:</vt:lpstr>
      <vt:lpstr>Wózek do sprzątania:</vt:lpstr>
      <vt:lpstr>Slajd 13</vt:lpstr>
      <vt:lpstr>DZIĘKUJĘ.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T: Sprzęt porządkowy ręczny.</dc:title>
  <dc:creator>michał0081</dc:creator>
  <cp:lastModifiedBy>michał0081</cp:lastModifiedBy>
  <cp:revision>13</cp:revision>
  <dcterms:created xsi:type="dcterms:W3CDTF">2020-03-19T14:01:32Z</dcterms:created>
  <dcterms:modified xsi:type="dcterms:W3CDTF">2020-03-20T10:10:46Z</dcterms:modified>
</cp:coreProperties>
</file>